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2" r:id="rId7"/>
  </p:sldIdLst>
  <p:sldSz cx="18288000" cy="10287000"/>
  <p:notesSz cx="6858000" cy="9144000"/>
  <p:embeddedFontLst>
    <p:embeddedFont>
      <p:font typeface="Anton" panose="020B0604020202020204" charset="0"/>
      <p:regular r:id="rId9"/>
    </p:embeddedFont>
    <p:embeddedFont>
      <p:font typeface="Montserrat" panose="020B0604020202020204" charset="0"/>
      <p:regular r:id="rId10"/>
      <p:bold r:id="rId11"/>
      <p:italic r:id="rId12"/>
      <p:bold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h1PnuUWg+CrhqiIV/KrWcnyQLR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69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06820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3161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5227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6010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3179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9084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3426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t="21875" b="2187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"/>
          <p:cNvGrpSpPr/>
          <p:nvPr/>
        </p:nvGrpSpPr>
        <p:grpSpPr>
          <a:xfrm>
            <a:off x="2058072" y="1295137"/>
            <a:ext cx="14171857" cy="7638807"/>
            <a:chOff x="0" y="0"/>
            <a:chExt cx="18895809" cy="10185075"/>
          </a:xfrm>
        </p:grpSpPr>
        <p:pic>
          <p:nvPicPr>
            <p:cNvPr id="86" name="Google Shape;86;p1"/>
            <p:cNvPicPr preferRelativeResize="0"/>
            <p:nvPr/>
          </p:nvPicPr>
          <p:blipFill rotWithShape="1">
            <a:blip r:embed="rId4">
              <a:alphaModFix/>
            </a:blip>
            <a:srcRect t="3518" b="28695"/>
            <a:stretch/>
          </p:blipFill>
          <p:spPr>
            <a:xfrm>
              <a:off x="0" y="402745"/>
              <a:ext cx="18895809" cy="97823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838892">
              <a:off x="16129734" y="305914"/>
              <a:ext cx="1617713" cy="15235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"/>
          <p:cNvSpPr txBox="1"/>
          <p:nvPr/>
        </p:nvSpPr>
        <p:spPr>
          <a:xfrm>
            <a:off x="3004396" y="2850872"/>
            <a:ext cx="12279300" cy="30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3"/>
              <a:buFont typeface="Arial"/>
              <a:buNone/>
            </a:pPr>
            <a:r>
              <a:rPr lang="en-US" sz="96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ENCAPSULAMIENTO EN PYTHON</a:t>
            </a:r>
            <a:endParaRPr sz="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4388606">
            <a:off x="5280821" y="1970635"/>
            <a:ext cx="1260418" cy="139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1150047">
            <a:off x="2737392" y="8258064"/>
            <a:ext cx="3348950" cy="1351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531315" y="6145889"/>
            <a:ext cx="2194959" cy="2788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4183691">
            <a:off x="-109045" y="86688"/>
            <a:ext cx="3883048" cy="304995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6431250" y="5893775"/>
            <a:ext cx="5425500" cy="3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7"/>
              <a:buFont typeface="Arial"/>
              <a:buNone/>
            </a:pPr>
            <a:r>
              <a:rPr lang="en-US" sz="3537" b="0" i="0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Tec Balam Isabel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7"/>
              <a:buFont typeface="Arial"/>
              <a:buNone/>
            </a:pPr>
            <a:r>
              <a:rPr lang="en-US" sz="3537" b="0" i="0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Palma Castillo Israel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7"/>
              <a:buFont typeface="Arial"/>
              <a:buNone/>
            </a:pPr>
            <a:r>
              <a:rPr lang="en-US" sz="3537" b="0" i="0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Olguin Jaime Galilea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7"/>
              <a:buFont typeface="Arial"/>
              <a:buNone/>
            </a:pPr>
            <a:r>
              <a:rPr lang="en-US" sz="3537" b="0" i="0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Sandoval Moron Rene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7"/>
              <a:buFont typeface="Arial"/>
              <a:buNone/>
            </a:pPr>
            <a:r>
              <a:rPr lang="en-US" sz="3537" b="0" i="0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Gomez Aguilar Jose Delfino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t="21875" b="2187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2"/>
          <p:cNvGrpSpPr/>
          <p:nvPr/>
        </p:nvGrpSpPr>
        <p:grpSpPr>
          <a:xfrm>
            <a:off x="1895332" y="-1205074"/>
            <a:ext cx="14442908" cy="12172431"/>
            <a:chOff x="0" y="0"/>
            <a:chExt cx="19257210" cy="16229908"/>
          </a:xfrm>
        </p:grpSpPr>
        <p:pic>
          <p:nvPicPr>
            <p:cNvPr id="100" name="Google Shape;100;p2"/>
            <p:cNvPicPr preferRelativeResize="0"/>
            <p:nvPr/>
          </p:nvPicPr>
          <p:blipFill rotWithShape="1">
            <a:blip r:embed="rId4">
              <a:alphaModFix/>
            </a:blip>
            <a:srcRect t="552" r="44201" b="33676"/>
            <a:stretch/>
          </p:blipFill>
          <p:spPr>
            <a:xfrm>
              <a:off x="0" y="0"/>
              <a:ext cx="19257210" cy="162299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3953514">
              <a:off x="17181264" y="3271816"/>
              <a:ext cx="1617713" cy="15235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" name="Google Shape;102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545827" y="7763433"/>
            <a:ext cx="1584825" cy="2013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4877" y="567594"/>
            <a:ext cx="2180910" cy="277020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 txBox="1"/>
          <p:nvPr/>
        </p:nvSpPr>
        <p:spPr>
          <a:xfrm>
            <a:off x="2985773" y="2188500"/>
            <a:ext cx="11613900" cy="77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84"/>
              <a:buFont typeface="Arial"/>
              <a:buNone/>
            </a:pPr>
            <a:r>
              <a:rPr lang="en-US" sz="5384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Encapsular en python  consiste en hacer que los atributos o métodos internos a una clase no se puedan acceder ni modificar desde fuera, sino que tan solo el propio objeto pueda acceder a ellos.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 t="21875" b="2187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/>
          <p:cNvPicPr preferRelativeResize="0"/>
          <p:nvPr/>
        </p:nvPicPr>
        <p:blipFill rotWithShape="1">
          <a:blip r:embed="rId4">
            <a:alphaModFix/>
          </a:blip>
          <a:srcRect l="8610" t="32300" r="14208" b="17628"/>
          <a:stretch/>
        </p:blipFill>
        <p:spPr>
          <a:xfrm>
            <a:off x="3326270" y="3357396"/>
            <a:ext cx="11602002" cy="574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2140" y="651874"/>
            <a:ext cx="1572705" cy="1997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4101907">
            <a:off x="4639290" y="1385999"/>
            <a:ext cx="828408" cy="6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2150743"/>
            <a:ext cx="10577837" cy="598550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 txBox="1"/>
          <p:nvPr/>
        </p:nvSpPr>
        <p:spPr>
          <a:xfrm>
            <a:off x="10841050" y="559095"/>
            <a:ext cx="7195892" cy="5672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49"/>
              <a:buFont typeface="Arial"/>
              <a:buNone/>
            </a:pPr>
            <a:r>
              <a:rPr lang="en-US" sz="534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Python encapsular es algo distinto. Digamos que Python por defecto no oculta los atributos y métodos de una clase al exterior. Veamos un ejemplo con el lenguaje Python.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 t="21875" b="2187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4">
            <a:alphaModFix/>
          </a:blip>
          <a:srcRect l="8610" t="32300" r="14208" b="17628"/>
          <a:stretch/>
        </p:blipFill>
        <p:spPr>
          <a:xfrm>
            <a:off x="3326270" y="3357396"/>
            <a:ext cx="11602002" cy="574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2140" y="651874"/>
            <a:ext cx="1572705" cy="1997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4101907">
            <a:off x="4639290" y="1385999"/>
            <a:ext cx="828408" cy="6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1004050"/>
            <a:ext cx="10824543" cy="827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11100026" y="651874"/>
            <a:ext cx="7074300" cy="87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88"/>
              <a:buFont typeface="Arial"/>
              <a:buNone/>
            </a:pPr>
            <a:r>
              <a:rPr lang="en-US" sz="3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Hay ciertos métodos que queremos que pertenezcan sólo a la clase o al objeto, y que sólo puedan ser accedidos por los mismos. Para ello podemos usar la doble __ para nombrar a un atributo o método. Esto hará que Python los interprete como “privados”, de manera que no podrán ser accedidos desde el exterior.</a:t>
            </a:r>
            <a:endParaRPr sz="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6"/>
          <p:cNvPicPr preferRelativeResize="0"/>
          <p:nvPr/>
        </p:nvPicPr>
        <p:blipFill rotWithShape="1">
          <a:blip r:embed="rId3">
            <a:alphaModFix/>
          </a:blip>
          <a:srcRect t="21875" b="2187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6"/>
          <p:cNvPicPr preferRelativeResize="0"/>
          <p:nvPr/>
        </p:nvPicPr>
        <p:blipFill rotWithShape="1">
          <a:blip r:embed="rId4">
            <a:alphaModFix/>
          </a:blip>
          <a:srcRect l="8610" t="32300" r="14208" b="17628"/>
          <a:stretch/>
        </p:blipFill>
        <p:spPr>
          <a:xfrm>
            <a:off x="3326270" y="3357396"/>
            <a:ext cx="11602002" cy="574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0965" y="4757450"/>
            <a:ext cx="16792627" cy="417071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 txBox="1"/>
          <p:nvPr/>
        </p:nvSpPr>
        <p:spPr>
          <a:xfrm>
            <a:off x="731023" y="450701"/>
            <a:ext cx="16792500" cy="3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88"/>
              <a:buFont typeface="Arial"/>
              <a:buNone/>
            </a:pPr>
            <a:r>
              <a:rPr lang="en-US" sz="4988"/>
              <a:t>P</a:t>
            </a:r>
            <a:r>
              <a:rPr lang="en-US" sz="49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odemos hacer uso de dir para ver el listado de métodos y atributos de nuestra clase. Podemos ver claramente como tenemos el metodo_normal y el atributo de clase, pero no podemos encontrar __mi_metodo ni __atributo_clase.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7"/>
          <p:cNvPicPr preferRelativeResize="0"/>
          <p:nvPr/>
        </p:nvPicPr>
        <p:blipFill rotWithShape="1">
          <a:blip r:embed="rId3">
            <a:alphaModFix/>
          </a:blip>
          <a:srcRect t="21875" b="21873"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7"/>
          <p:cNvPicPr preferRelativeResize="0"/>
          <p:nvPr/>
        </p:nvPicPr>
        <p:blipFill rotWithShape="1">
          <a:blip r:embed="rId4">
            <a:alphaModFix/>
          </a:blip>
          <a:srcRect l="8610" t="32300" r="14208" b="17628"/>
          <a:stretch/>
        </p:blipFill>
        <p:spPr>
          <a:xfrm>
            <a:off x="3326270" y="3357396"/>
            <a:ext cx="11602002" cy="574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2140" y="651874"/>
            <a:ext cx="1572705" cy="1997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4101907">
            <a:off x="4639290" y="1385999"/>
            <a:ext cx="828408" cy="6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56947" y="4966504"/>
            <a:ext cx="10157705" cy="361675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 txBox="1"/>
          <p:nvPr/>
        </p:nvSpPr>
        <p:spPr>
          <a:xfrm>
            <a:off x="672150" y="651876"/>
            <a:ext cx="17131500" cy="3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88"/>
              <a:buFont typeface="Arial"/>
              <a:buNone/>
            </a:pPr>
            <a:r>
              <a:rPr lang="en-US" sz="4688"/>
              <a:t>E</a:t>
            </a:r>
            <a:r>
              <a:rPr lang="en-US" sz="46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realidad si que podríamos acceder a __atributo_clase y a __mi_metodo . Aunque no se vea a simple vista, si que están pero con un nombre distinto, para de alguna manera ocultarlos y evitar su uso. Pero podemos llamarlos de la siguiente manera</a:t>
            </a:r>
            <a:r>
              <a:rPr lang="en-US" sz="4688"/>
              <a:t>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</Words>
  <Application>Microsoft Office PowerPoint</Application>
  <PresentationFormat>Personalizado</PresentationFormat>
  <Paragraphs>11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Anton</vt:lpstr>
      <vt:lpstr>Montserrat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User</cp:lastModifiedBy>
  <cp:revision>1</cp:revision>
  <dcterms:created xsi:type="dcterms:W3CDTF">2006-08-16T00:00:00Z</dcterms:created>
  <dcterms:modified xsi:type="dcterms:W3CDTF">2022-05-29T19:42:34Z</dcterms:modified>
</cp:coreProperties>
</file>